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218" autoAdjust="0"/>
  </p:normalViewPr>
  <p:slideViewPr>
    <p:cSldViewPr>
      <p:cViewPr varScale="1">
        <p:scale>
          <a:sx n="50" d="100"/>
          <a:sy n="50" d="100"/>
        </p:scale>
        <p:origin x="-17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23.07.2015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M2MUbiquitous Computing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Beschränkt in</a:t>
            </a:r>
            <a:r>
              <a:rPr lang="de-DE" baseline="0" dirty="0" smtClean="0"/>
              <a:t> der Rechenfähigkeit</a:t>
            </a:r>
          </a:p>
          <a:p>
            <a:r>
              <a:rPr lang="de-DE" baseline="0" dirty="0" smtClean="0"/>
              <a:t>Beschränkt in ihrem Energieverbrauch</a:t>
            </a:r>
          </a:p>
          <a:p>
            <a:r>
              <a:rPr lang="de-DE" baseline="0" dirty="0" smtClean="0"/>
              <a:t>Zeitlicher Druck!</a:t>
            </a:r>
          </a:p>
          <a:p>
            <a:r>
              <a:rPr lang="de-DE" baseline="0" dirty="0" smtClean="0"/>
              <a:t>Zertifiziert von Dritten!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86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Neue Verwundbarkeiten!</a:t>
            </a:r>
          </a:p>
          <a:p>
            <a:pPr marL="228600" indent="-228600">
              <a:buAutoNum type="arabicParenR"/>
            </a:pPr>
            <a:r>
              <a:rPr lang="de-DE" dirty="0" smtClean="0"/>
              <a:t>Computerviren (Tante Erna Beispiel)</a:t>
            </a:r>
          </a:p>
          <a:p>
            <a:pPr marL="228600" indent="-228600">
              <a:buAutoNum type="arabicParenR"/>
            </a:pPr>
            <a:r>
              <a:rPr lang="de-DE" dirty="0" smtClean="0"/>
              <a:t>Patches</a:t>
            </a:r>
            <a:r>
              <a:rPr lang="de-DE" baseline="0" dirty="0" smtClean="0"/>
              <a:t> Probleme -&gt; Eingriff in Geräte, nächste Folie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Usability, Verfügbarkeit, Latenzen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1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Zertifizierung unter Umständen</a:t>
            </a:r>
            <a:r>
              <a:rPr lang="de-DE" baseline="0" dirty="0" smtClean="0"/>
              <a:t> ungültig!</a:t>
            </a:r>
          </a:p>
          <a:p>
            <a:r>
              <a:rPr lang="de-DE" baseline="0" dirty="0" smtClean="0"/>
              <a:t>Latenzen = blöd</a:t>
            </a:r>
          </a:p>
          <a:p>
            <a:r>
              <a:rPr lang="de-DE" baseline="0" dirty="0" smtClean="0"/>
              <a:t>Physikalischer Angriff, verändern der Hardwarekomponenten, hinzufügen/entfernen von Bauteilen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0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10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SaaS:</a:t>
            </a:r>
            <a:r>
              <a:rPr lang="de-DE" baseline="0" dirty="0" smtClean="0"/>
              <a:t> Salesforce</a:t>
            </a:r>
          </a:p>
          <a:p>
            <a:r>
              <a:rPr lang="de-DE" baseline="0" dirty="0" smtClean="0"/>
              <a:t>PaaS: Heroku</a:t>
            </a:r>
          </a:p>
          <a:p>
            <a:r>
              <a:rPr lang="de-DE" baseline="0" dirty="0" smtClean="0"/>
              <a:t>IaaS: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 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9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: der Geräte sammelten mind. Eine pers. Info 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Private Cloud: interne Kommunikation</a:t>
            </a:r>
          </a:p>
          <a:p>
            <a:r>
              <a:rPr lang="de-DE" dirty="0" smtClean="0"/>
              <a:t>Public</a:t>
            </a:r>
            <a:r>
              <a:rPr lang="de-DE" baseline="0" dirty="0" smtClean="0"/>
              <a:t> Cloud: für Kunden, Schnittstellen werden zur Verfügung gestellt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415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56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4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Server schalten sich aus, falls unberechtiger Zugriff</a:t>
            </a:r>
          </a:p>
          <a:p>
            <a:r>
              <a:rPr lang="de-DE" dirty="0" smtClean="0"/>
              <a:t>Daten aus dem flüchtigen</a:t>
            </a:r>
            <a:r>
              <a:rPr lang="de-DE" baseline="0" dirty="0" smtClean="0"/>
              <a:t> Speicher nicht vorhanden</a:t>
            </a:r>
          </a:p>
          <a:p>
            <a:r>
              <a:rPr lang="de-DE" baseline="0" dirty="0" smtClean="0"/>
              <a:t>Alles verschlüsselt, Angreifer hat keinen Anhaltspunkt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4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Schlüssel werden</a:t>
            </a:r>
            <a:r>
              <a:rPr lang="de-DE" baseline="0" dirty="0" smtClean="0"/>
              <a:t> verwendet, die gewisse Attribute oder Eigenschaften benutzen</a:t>
            </a:r>
          </a:p>
          <a:p>
            <a:r>
              <a:rPr lang="de-DE" baseline="0" dirty="0" smtClean="0"/>
              <a:t>Zugriffsberechtigungen können direkt in die Daten oder krypt. Schlüssel kodiert werden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Enrollment von Zertifikaten, welche in Gruppen verteilt werden können (AD)</a:t>
            </a:r>
          </a:p>
          <a:p>
            <a:r>
              <a:rPr lang="de-DE" dirty="0" smtClean="0"/>
              <a:t>Gruppenzugehörigkeit,</a:t>
            </a:r>
            <a:r>
              <a:rPr lang="de-DE" baseline="0" dirty="0" smtClean="0"/>
              <a:t> darfst zugreifen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55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Symmetric Searchable Encryption,</a:t>
            </a:r>
            <a:r>
              <a:rPr lang="de-DE" baseline="0" dirty="0" smtClean="0"/>
              <a:t> Asymmetric Searchable Encryption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Secure Index: Client setzt einen Index, verschlüsselt und schickt den Index zum Server</a:t>
            </a:r>
          </a:p>
          <a:p>
            <a:r>
              <a:rPr lang="de-DE" baseline="0" dirty="0" smtClean="0"/>
              <a:t>Damit gesucht werden kann, muss Client eine Trapdoor für w schicken</a:t>
            </a:r>
          </a:p>
          <a:p>
            <a:r>
              <a:rPr lang="de-DE" baseline="0" dirty="0" smtClean="0"/>
              <a:t>Server kann dann die pointer finden und den Datensatz zurückschicken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4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System on a Chip</a:t>
            </a:r>
          </a:p>
          <a:p>
            <a:r>
              <a:rPr lang="de-DE" dirty="0" smtClean="0"/>
              <a:t>Speicherung der Schlüssel</a:t>
            </a:r>
            <a:r>
              <a:rPr lang="de-DE" baseline="0" dirty="0" smtClean="0"/>
              <a:t> im Secure ROM, nochmals verschlüsselt mit z.B. AES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4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Identifikation von Geräten, Authentifikation zur</a:t>
            </a:r>
            <a:r>
              <a:rPr lang="de-DE" baseline="0" dirty="0" smtClean="0"/>
              <a:t> Kommunikation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58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6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Heizung: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Passwortübertragung im Klartext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herstellerübergreifenden Ansteuerung von </a:t>
            </a:r>
            <a:r>
              <a:rPr lang="de-DE" dirty="0" smtClean="0"/>
              <a:t>Geräten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Verschlüss</a:t>
            </a:r>
            <a:r>
              <a:rPr lang="de-DE" dirty="0" smtClean="0"/>
              <a:t>. In Cloud? </a:t>
            </a:r>
            <a:r>
              <a:rPr lang="de-DE" dirty="0" smtClean="0">
                <a:sym typeface="Wingdings" pitchFamily="2" charset="2"/>
              </a:rPr>
              <a:t> Daten müssen übertragen werden</a:t>
            </a:r>
            <a:endParaRPr lang="de-DE" dirty="0" smtClean="0"/>
          </a:p>
          <a:p>
            <a:r>
              <a:rPr lang="de-DE" dirty="0" smtClean="0"/>
              <a:t>SSL </a:t>
            </a:r>
            <a:r>
              <a:rPr lang="de-DE" dirty="0" smtClean="0"/>
              <a:t>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</a:t>
            </a:r>
            <a:r>
              <a:rPr lang="de-DE" i="1" dirty="0" smtClean="0"/>
              <a:t>Transport Layer</a:t>
            </a:r>
            <a:r>
              <a:rPr lang="de-DE" i="1" baseline="0" dirty="0" smtClean="0"/>
              <a:t> Security : </a:t>
            </a:r>
            <a:r>
              <a:rPr lang="de-DE" i="1" dirty="0" smtClean="0"/>
              <a:t>Nachfolger </a:t>
            </a:r>
            <a:r>
              <a:rPr lang="de-DE" i="1" dirty="0" smtClean="0"/>
              <a:t>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r>
              <a:rPr lang="de-DE" dirty="0" err="1" smtClean="0"/>
              <a:t>ZigBee</a:t>
            </a:r>
            <a:r>
              <a:rPr lang="de-DE" dirty="0" smtClean="0"/>
              <a:t>:</a:t>
            </a:r>
          </a:p>
          <a:p>
            <a:r>
              <a:rPr lang="de-DE" dirty="0" smtClean="0"/>
              <a:t>● </a:t>
            </a:r>
            <a:r>
              <a:rPr lang="de-DE" dirty="0" smtClean="0"/>
              <a:t>mehrstufigen Sicherheitskonzept</a:t>
            </a:r>
            <a:endParaRPr lang="de-DE" dirty="0" smtClean="0"/>
          </a:p>
          <a:p>
            <a:r>
              <a:rPr lang="de-DE" dirty="0" smtClean="0"/>
              <a:t>● nutzt AES zur Verschlüsselung (128 Bit Schlüssel)</a:t>
            </a:r>
          </a:p>
          <a:p>
            <a:r>
              <a:rPr lang="de-DE" dirty="0" smtClean="0"/>
              <a:t>● verschiedene Schlüsseltypen</a:t>
            </a:r>
          </a:p>
          <a:p>
            <a:r>
              <a:rPr lang="de-DE" dirty="0" smtClean="0"/>
              <a:t>● Network-Key: von allen Geräten geteilt</a:t>
            </a:r>
          </a:p>
          <a:p>
            <a:r>
              <a:rPr lang="de-DE" dirty="0" smtClean="0"/>
              <a:t>● Link-Key: von 2 Geräten geteilt</a:t>
            </a:r>
          </a:p>
          <a:p>
            <a:r>
              <a:rPr lang="de-DE" dirty="0" smtClean="0"/>
              <a:t>● Master Key: zum Ableiten von Network- und</a:t>
            </a:r>
            <a:r>
              <a:rPr lang="de-DE" baseline="0" dirty="0" smtClean="0"/>
              <a:t> </a:t>
            </a:r>
            <a:r>
              <a:rPr lang="de-DE" dirty="0" smtClean="0"/>
              <a:t>Link-Key</a:t>
            </a:r>
          </a:p>
          <a:p>
            <a:r>
              <a:rPr lang="de-DE" dirty="0" smtClean="0"/>
              <a:t>● Schlüsselverwaltung durch Trust-Center (</a:t>
            </a:r>
            <a:r>
              <a:rPr lang="de-DE" dirty="0" err="1" smtClean="0"/>
              <a:t>bel</a:t>
            </a:r>
            <a:r>
              <a:rPr lang="de-DE" dirty="0" smtClean="0"/>
              <a:t>. Knoten)</a:t>
            </a:r>
          </a:p>
          <a:p>
            <a:r>
              <a:rPr lang="de-DE" dirty="0" smtClean="0"/>
              <a:t>● Schlüsselaustausch zwischen den Knoten erfolgt mit dem </a:t>
            </a:r>
            <a:r>
              <a:rPr lang="de-DE" dirty="0" err="1" smtClean="0"/>
              <a:t>Symmetric</a:t>
            </a:r>
            <a:r>
              <a:rPr lang="de-DE" dirty="0" smtClean="0"/>
              <a:t>-Key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Estalishment</a:t>
            </a:r>
            <a:r>
              <a:rPr lang="de-DE" dirty="0" smtClean="0"/>
              <a:t> Protocol (SKKE).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dirty="0" smtClean="0"/>
              <a:t>Anonymisierung: Verändern personenbezogener Daten</a:t>
            </a:r>
          </a:p>
          <a:p>
            <a:pPr marL="0" indent="0">
              <a:buFont typeface="Arial" pitchFamily="34" charset="0"/>
              <a:buNone/>
            </a:pPr>
            <a:r>
              <a:rPr lang="de-DE" dirty="0" err="1" smtClean="0"/>
              <a:t>Pseudonymisierung</a:t>
            </a:r>
            <a:r>
              <a:rPr lang="de-DE" smtClean="0"/>
              <a:t>: Ersetzen des Namens und anderer Identifikationsmerkmale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73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</a:t>
            </a:r>
            <a:r>
              <a:rPr lang="de-DE" dirty="0" smtClean="0"/>
              <a:t>Ressourcen -&gt; Cloud muss das übernehmen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de/88200176/hp-findet-250-schwachstellen-zehn-geraeten-fuers-internet-der-din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0B52IUvO0LP6ON2VzZVFkNGF6aVE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</a:t>
            </a:r>
            <a:r>
              <a:rPr lang="de-DE" dirty="0" smtClean="0"/>
              <a:t>Sicherheitsr</a:t>
            </a:r>
            <a:r>
              <a:rPr lang="de-DE" dirty="0" smtClean="0"/>
              <a:t>ichtlinien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Begrenzte Ressourcen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Ssicherheitsstudie</a:t>
            </a:r>
            <a:r>
              <a:rPr lang="de-DE" dirty="0" smtClean="0"/>
              <a:t> </a:t>
            </a:r>
            <a:r>
              <a:rPr lang="de-DE" dirty="0"/>
              <a:t>von Hewlett-Packard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3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3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4"/>
              </a:rPr>
              <a:t>https://drive.google.com/file/d/0B52IUvO0LP6ON2 </a:t>
            </a:r>
            <a:r>
              <a:rPr lang="en-US" sz="1600" dirty="0" smtClean="0">
                <a:hlinkClick r:id="rId4"/>
              </a:rPr>
              <a:t>VzZVFkNGF6aVE/</a:t>
            </a:r>
            <a:r>
              <a:rPr lang="en-US" sz="1600" dirty="0" err="1" smtClean="0">
                <a:hlinkClick r:id="rId4"/>
              </a:rPr>
              <a:t>view?pli</a:t>
            </a:r>
            <a:r>
              <a:rPr lang="en-US" sz="1600" dirty="0" smtClean="0">
                <a:hlinkClick r:id="rId4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physikalische 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</a:t>
            </a:r>
            <a:r>
              <a:rPr lang="de-DE" dirty="0" err="1" smtClean="0"/>
              <a:t>Sicherheitsrichtlienien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</a:t>
            </a:r>
            <a:r>
              <a:rPr lang="de-DE" dirty="0" smtClean="0"/>
              <a:t>(z.B. AES)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2595</Words>
  <Application>Microsoft Office PowerPoint</Application>
  <PresentationFormat>Bildschirmpräsentation (4:3)</PresentationFormat>
  <Paragraphs>550</Paragraphs>
  <Slides>52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Ssicherheitsstudie von Hewlett-Packard</vt:lpstr>
      <vt:lpstr>Beispiele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299</cp:revision>
  <dcterms:created xsi:type="dcterms:W3CDTF">2015-07-17T19:12:02Z</dcterms:created>
  <dcterms:modified xsi:type="dcterms:W3CDTF">2015-07-23T06:12:42Z</dcterms:modified>
</cp:coreProperties>
</file>